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  <p:sldMasterId id="214748367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numCol="1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numCol="1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numCol="1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numCol="1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numCol="1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numCol="1"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numCol="1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numCol="1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numCol="1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numCol="1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numCol="1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numCol="1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numCol="1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numCol="1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numCol="1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numCol="1"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numCol="1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numCol="1"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numCol="1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numCol="1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numCol="1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numCol="1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numCol="1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numCol="1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numCol="1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numCol="1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numCol="1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numCol="1"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numCol="1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numCol="1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www.rcboe.org/Domain/4372" TargetMode="External"/><Relationship Id="rId4" Type="http://schemas.openxmlformats.org/officeDocument/2006/relationships/hyperlink" Target="http://www.pngall.com/communication-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rcboe.instructuremedia.com/embed/048204ea-777e-4c04-9fc0-357111372c96" TargetMode="Externa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3112E4-1023-4FBE-9D69-8A75B59A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5" y="804163"/>
            <a:ext cx="9392307" cy="1073825"/>
          </a:xfrm>
        </p:spPr>
        <p:txBody>
          <a:bodyPr numCol="1">
            <a:normAutofit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Ms. Jennifer Terrell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6th Grade Math &amp; Social Studies Teacher</a:t>
            </a:r>
          </a:p>
          <a:p>
            <a:pPr algn="ctr"/>
            <a:endParaRPr lang="en-US" dirty="0">
              <a:ea typeface="+mj-lt"/>
              <a:cs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4540BB-9241-4193-A445-77DA9B564C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5" name="Picture 6" descr="A close up of a logo  Description automatically generated">
            <a:extLst>
              <a:ext uri="{FF2B5EF4-FFF2-40B4-BE49-F238E27FC236}">
                <a16:creationId xmlns="" xmlns:a16="http://schemas.microsoft.com/office/drawing/2014/main" id="{84D3CB65-3471-4836-BAE7-13DECFDB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01" y="1877988"/>
            <a:ext cx="3524429" cy="3388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44" y="1940272"/>
            <a:ext cx="2487368" cy="2932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081" y="1877988"/>
            <a:ext cx="4005419" cy="3712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205624"/>
      </p:ext>
    </p:extLst>
  </p:cSld>
  <p:clrMapOvr>
    <a:masterClrMapping/>
  </p:clrMapOvr>
  <p:transition spd="slow" advTm="43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F6385B-499F-42CE-AB9F-9916D004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en-US" sz="4000">
                <a:latin typeface="Footlight MT Light"/>
              </a:rPr>
              <a:t>My Contact Information </a:t>
            </a:r>
          </a:p>
        </p:txBody>
      </p:sp>
      <p:pic>
        <p:nvPicPr>
          <p:cNvPr id="5" name="Picture 5" descr="A close up of a sign  Description automatically generated">
            <a:extLst>
              <a:ext uri="{FF2B5EF4-FFF2-40B4-BE49-F238E27FC236}">
                <a16:creationId xmlns="" xmlns:a16="http://schemas.microsoft.com/office/drawing/2014/main" id="{05FFB3AF-2C52-4086-9489-F6163203B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-780000">
            <a:off x="1245079" y="2179537"/>
            <a:ext cx="3447689" cy="272896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35C4AE9-BFF5-4A59-AABC-5421A527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352" y="2015732"/>
            <a:ext cx="5649502" cy="3450613"/>
          </a:xfrm>
        </p:spPr>
        <p:txBody>
          <a:bodyPr numCol="1">
            <a:normAutofit fontScale="85000" lnSpcReduction="10000"/>
          </a:bodyPr>
          <a:lstStyle/>
          <a:p>
            <a:r>
              <a:rPr lang="en-US" sz="3200" dirty="0" smtClean="0"/>
              <a:t>Email - Terreje@richmond.k12.ga.us</a:t>
            </a:r>
            <a:endParaRPr lang="en-US" sz="3200" dirty="0"/>
          </a:p>
          <a:p>
            <a:r>
              <a:rPr lang="en-US" sz="3200" dirty="0" smtClean="0"/>
              <a:t>Remind101:</a:t>
            </a:r>
          </a:p>
          <a:p>
            <a:pPr marL="0" indent="0">
              <a:buNone/>
            </a:pPr>
            <a:r>
              <a:rPr lang="en-US" sz="3200" dirty="0" smtClean="0"/>
              <a:t>   </a:t>
            </a:r>
            <a:r>
              <a:rPr lang="en-US" sz="3200" smtClean="0"/>
              <a:t>Text</a:t>
            </a:r>
            <a:r>
              <a:rPr lang="en-US" sz="3200" smtClean="0"/>
              <a:t>:@</a:t>
            </a:r>
            <a:r>
              <a:rPr lang="en-US" sz="3200" smtClean="0"/>
              <a:t>f9cd24</a:t>
            </a:r>
            <a:r>
              <a:rPr lang="en-US" sz="3200" smtClean="0"/>
              <a:t> </a:t>
            </a:r>
            <a:r>
              <a:rPr lang="en-US" sz="3200" dirty="0"/>
              <a:t>to </a:t>
            </a:r>
            <a:r>
              <a:rPr lang="en-US" sz="3200" dirty="0" smtClean="0"/>
              <a:t>81010</a:t>
            </a:r>
            <a:endParaRPr lang="en-US" sz="3200" dirty="0"/>
          </a:p>
          <a:p>
            <a:r>
              <a:rPr lang="en-US" sz="3200" dirty="0"/>
              <a:t>Website </a:t>
            </a:r>
            <a:r>
              <a:rPr lang="en-US" sz="3200" dirty="0" smtClean="0"/>
              <a:t>link – </a:t>
            </a:r>
            <a:r>
              <a:rPr lang="en-US" sz="3200" dirty="0" smtClean="0">
                <a:hlinkClick r:id="rId5"/>
              </a:rPr>
              <a:t>https</a:t>
            </a:r>
            <a:r>
              <a:rPr lang="en-US" sz="3200" dirty="0">
                <a:hlinkClick r:id="rId5"/>
              </a:rPr>
              <a:t>://</a:t>
            </a:r>
            <a:r>
              <a:rPr lang="en-US" sz="3200" dirty="0" smtClean="0">
                <a:hlinkClick r:id="rId5"/>
              </a:rPr>
              <a:t>www.rcboe.org/Domain/4372</a:t>
            </a:r>
            <a:endParaRPr lang="en-US" sz="3200" dirty="0"/>
          </a:p>
          <a:p>
            <a:r>
              <a:rPr lang="en-US" sz="3200" dirty="0"/>
              <a:t>School Number 706-737-7288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171573"/>
      </p:ext>
    </p:extLst>
  </p:cSld>
  <p:clrMapOvr>
    <a:masterClrMapping/>
  </p:clrMapOvr>
  <p:transition spd="slow" advTm="68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104645-29F2-4E31-BFC4-4E612F66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en-US" sz="4800" b="1">
                <a:latin typeface="Baskerville Old Face"/>
                <a:cs typeface="AngsanaUPC"/>
              </a:rPr>
              <a:t>Daily Schedule</a:t>
            </a:r>
            <a:endParaRPr lang="en-US" sz="4800">
              <a:latin typeface="Baskerville Old Face"/>
              <a:cs typeface="AngsanaUP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9101EC-8CD2-47FE-AC7E-1455593DD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0640000">
            <a:off x="1365888" y="2160791"/>
            <a:ext cx="3185197" cy="3018321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endParaRPr lang="en-US" b="1">
              <a:ea typeface="+mn-lt"/>
              <a:cs typeface="+mn-lt"/>
            </a:endParaRPr>
          </a:p>
          <a:p>
            <a:endParaRPr lang="en-US" sz="3600">
              <a:latin typeface="Bookman Old Style"/>
            </a:endParaRPr>
          </a:p>
          <a:p>
            <a:endParaRPr lang="en-US" sz="3600">
              <a:latin typeface="Bookman Old Style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7A5901-E9C3-4109-8013-CF8B3BE99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8266" y="1780273"/>
            <a:ext cx="5138425" cy="4356141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r>
              <a:rPr lang="en-US" sz="2400" dirty="0" smtClean="0"/>
              <a:t>ELT            (9:20-9:50)</a:t>
            </a:r>
          </a:p>
          <a:p>
            <a:r>
              <a:rPr lang="en-US" sz="2400" dirty="0" smtClean="0"/>
              <a:t>1st Period  ( 9:50 – 10:45)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/>
              <a:t>2nd </a:t>
            </a:r>
            <a:r>
              <a:rPr lang="en-US" sz="2400" dirty="0" smtClean="0"/>
              <a:t>Period (10:45 – 12:10)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 smtClean="0"/>
              <a:t>Lunch         (10:50 – 11:20)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&amp;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Period – Connections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      (12:15 – 1:45)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/>
              <a:t>5th </a:t>
            </a:r>
            <a:r>
              <a:rPr lang="en-US" sz="2400" dirty="0" smtClean="0"/>
              <a:t>Period  ( 1:50 – 2:45)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/>
              <a:t>6th </a:t>
            </a:r>
            <a:r>
              <a:rPr lang="en-US" sz="2400" dirty="0" smtClean="0"/>
              <a:t>Period  (2:45 – 4:05)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2" name="Graphic 12" descr="List">
            <a:extLst>
              <a:ext uri="{FF2B5EF4-FFF2-40B4-BE49-F238E27FC236}">
                <a16:creationId xmlns="" xmlns:a16="http://schemas.microsoft.com/office/drawing/2014/main" id="{AC1BE7F0-C453-42C4-B24D-0614FA861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-900000">
            <a:off x="1095082" y="2067943"/>
            <a:ext cx="3502323" cy="3646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68133"/>
      </p:ext>
    </p:extLst>
  </p:cSld>
  <p:clrMapOvr>
    <a:masterClrMapping/>
  </p:clrMapOvr>
  <p:transition spd="slow" advTm="61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algn="ctr"/>
            <a:r>
              <a:rPr lang="en-US" dirty="0">
                <a:latin typeface="Baskerville Old Face" panose="02020602080505020303" pitchFamily="18" charset="0"/>
                <a:ea typeface="+mj-lt"/>
                <a:cs typeface="+mj-lt"/>
              </a:rPr>
              <a:t>CHECKOUT MY WEBSITE TO VIEW THE FOLLOWING INFORMATION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Week At A Glance (WAG)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Class Syllabus/Supply List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Resources</a:t>
            </a:r>
          </a:p>
          <a:p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Additional Information</a:t>
            </a:r>
          </a:p>
          <a:p>
            <a:endParaRPr lang="en-US" sz="3600" dirty="0">
              <a:latin typeface="Baskerville Old Face" panose="020206020805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712356"/>
      </p:ext>
    </p:extLst>
  </p:cSld>
  <p:clrMapOvr>
    <a:masterClrMapping/>
  </p:clrMapOvr>
  <p:transition spd="slow" advTm="54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806763-14A4-4920-B266-8438E532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algn="ctr"/>
            <a:r>
              <a:rPr lang="en-US" dirty="0"/>
              <a:t>Arrival and Dismissal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D72D31-5CA7-4BE4-94DA-C6B9E8387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20170"/>
            <a:ext cx="4803127" cy="3690205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 i="1" dirty="0">
                <a:latin typeface="FrankRuehl"/>
                <a:cs typeface="FrankRuehl"/>
              </a:rPr>
              <a:t>Morning Arrival</a:t>
            </a:r>
          </a:p>
          <a:p>
            <a:r>
              <a:rPr lang="en-US" dirty="0">
                <a:ea typeface="+mn-lt"/>
                <a:cs typeface="+mn-lt"/>
              </a:rPr>
              <a:t>Drop off your child on Dragons Way behind the school</a:t>
            </a:r>
          </a:p>
          <a:p>
            <a:r>
              <a:rPr lang="en-US" dirty="0"/>
              <a:t>Morning Drop off time for car riders </a:t>
            </a:r>
            <a:r>
              <a:rPr lang="en-US" dirty="0" smtClean="0"/>
              <a:t>8:50 </a:t>
            </a:r>
            <a:r>
              <a:rPr lang="en-US" dirty="0"/>
              <a:t>A.M.</a:t>
            </a:r>
          </a:p>
          <a:p>
            <a:r>
              <a:rPr lang="en-US" dirty="0"/>
              <a:t>Early drop off students are unsupervised. Please remain with your child until </a:t>
            </a:r>
            <a:r>
              <a:rPr lang="en-US" dirty="0" smtClean="0"/>
              <a:t>8:50 </a:t>
            </a:r>
            <a:r>
              <a:rPr lang="en-US" dirty="0"/>
              <a:t>A.M. when teachers report for duty. 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19DEE5-69CF-4AA8-8933-FF4BD04BC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820" y="2017343"/>
            <a:ext cx="5444322" cy="3441520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 i="1" dirty="0">
                <a:latin typeface="FrankRuehl"/>
                <a:cs typeface="FrankRuehl"/>
              </a:rPr>
              <a:t>Afternoon  Dismissal </a:t>
            </a:r>
          </a:p>
          <a:p>
            <a:r>
              <a:rPr lang="en-US" dirty="0"/>
              <a:t>Bus riders will report to bus loading zone</a:t>
            </a:r>
          </a:p>
          <a:p>
            <a:r>
              <a:rPr lang="en-US" dirty="0"/>
              <a:t>Walkers are dismissed from the bus loading zone where the crossing guard is located</a:t>
            </a:r>
          </a:p>
          <a:p>
            <a:r>
              <a:rPr lang="en-US" dirty="0"/>
              <a:t>Car Riders pick up time </a:t>
            </a:r>
            <a:r>
              <a:rPr lang="en-US" dirty="0" smtClean="0"/>
              <a:t>4:05</a:t>
            </a:r>
            <a:r>
              <a:rPr lang="en-US" dirty="0"/>
              <a:t> p.m.</a:t>
            </a:r>
          </a:p>
        </p:txBody>
      </p:sp>
    </p:spTree>
    <p:extLst>
      <p:ext uri="{BB962C8B-B14F-4D97-AF65-F5344CB8AC3E}">
        <p14:creationId xmlns:p14="http://schemas.microsoft.com/office/powerpoint/2010/main" val="2977271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A790E1-C0A8-4FD3-8AC8-5E21DB0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algn="ctr"/>
            <a:r>
              <a:rPr lang="en-US" dirty="0"/>
              <a:t>RCSS Learning Platform and Canvas </a:t>
            </a:r>
          </a:p>
        </p:txBody>
      </p:sp>
      <p:pic>
        <p:nvPicPr>
          <p:cNvPr id="4" name="Picture 4" descr="A screenshot of a cell phone  Description automatically generated">
            <a:extLst>
              <a:ext uri="{FF2B5EF4-FFF2-40B4-BE49-F238E27FC236}">
                <a16:creationId xmlns="" xmlns:a16="http://schemas.microsoft.com/office/drawing/2014/main" id="{F737B739-322D-4595-B65A-3077BF56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636" y="2203553"/>
            <a:ext cx="1861969" cy="1883538"/>
          </a:xfrm>
        </p:spPr>
      </p:pic>
      <p:pic>
        <p:nvPicPr>
          <p:cNvPr id="5" name="Picture 5" descr="A close up of a device  Description automatically generated">
            <a:extLst>
              <a:ext uri="{FF2B5EF4-FFF2-40B4-BE49-F238E27FC236}">
                <a16:creationId xmlns="" xmlns:a16="http://schemas.microsoft.com/office/drawing/2014/main" id="{E5E0BDF2-A4E6-4760-A93B-7F1CF824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94" y="2172576"/>
            <a:ext cx="1768981" cy="189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26CA9D-CE23-4C53-BE42-4A17B6480CB2}"/>
              </a:ext>
            </a:extLst>
          </p:cNvPr>
          <p:cNvSpPr txBox="1"/>
          <p:nvPr/>
        </p:nvSpPr>
        <p:spPr>
          <a:xfrm>
            <a:off x="3796144" y="4562990"/>
            <a:ext cx="33710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 link to watch Tutorial Video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5"/>
              </a:rPr>
              <a:t>https://www.rcboe.org/Domain/16265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6A8C43-1A3C-4D64-9C4C-865855B221B0}"/>
              </a:ext>
            </a:extLst>
          </p:cNvPr>
          <p:cNvSpPr txBox="1"/>
          <p:nvPr/>
        </p:nvSpPr>
        <p:spPr>
          <a:xfrm>
            <a:off x="693693" y="4535696"/>
            <a:ext cx="32032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Your child will login through Launch Pad to access RCBOE Canvas.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22617B-0C59-4FDA-A5DA-0AADDB6DF990}"/>
              </a:ext>
            </a:extLst>
          </p:cNvPr>
          <p:cNvSpPr txBox="1"/>
          <p:nvPr/>
        </p:nvSpPr>
        <p:spPr>
          <a:xfrm>
            <a:off x="7062047" y="1975532"/>
            <a:ext cx="469669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New to the Richmond County</a:t>
            </a:r>
            <a:r>
              <a:rPr lang="en-US" sz="20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Go to rcboe.org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Student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Launch Pad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5645" y="3824326"/>
            <a:ext cx="4543093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dirty="0"/>
              <a:t>Watch logging into Canvas as a student. </a:t>
            </a:r>
          </a:p>
          <a:p>
            <a:endParaRPr lang="en-US" b="1" dirty="0"/>
          </a:p>
          <a:p>
            <a:r>
              <a:rPr lang="en-US" dirty="0">
                <a:hlinkClick r:id="rId6"/>
              </a:rPr>
              <a:t>https://rcboe.instructuremedia.com/embed/048204ea-777e-4c04-9fc0-357111372c96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91897A-0989-4798-88F2-36483CDF14A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743785"/>
      </p:ext>
    </p:extLst>
  </p:cSld>
  <p:clrMapOvr>
    <a:masterClrMapping/>
  </p:clrMapOvr>
  <p:transition spd="slow" advTm="118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1583</TotalTime>
  <Words>132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AngsanaUPC</vt:lpstr>
      <vt:lpstr>Arial</vt:lpstr>
      <vt:lpstr>Baskerville Old Face</vt:lpstr>
      <vt:lpstr>Bookman Old Style</vt:lpstr>
      <vt:lpstr>Footlight MT Light</vt:lpstr>
      <vt:lpstr>FrankRuehl</vt:lpstr>
      <vt:lpstr>Gill Sans MT</vt:lpstr>
      <vt:lpstr>Gallery</vt:lpstr>
      <vt:lpstr>Gallery</vt:lpstr>
      <vt:lpstr>Ms. Jennifer Terrell 6th Grade Math &amp; Social Studies Teacher </vt:lpstr>
      <vt:lpstr>My Contact Information </vt:lpstr>
      <vt:lpstr>Daily Schedule</vt:lpstr>
      <vt:lpstr>CHECKOUT MY WEBSITE TO VIEW THE FOLLOWING INFORMATION</vt:lpstr>
      <vt:lpstr>Arrival and Dismissal </vt:lpstr>
      <vt:lpstr>RCSS Learning Platform and Canvas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Arnold, Latasha</dc:creator>
  <cp:lastModifiedBy>Terrell, Jennifer</cp:lastModifiedBy>
  <cp:revision>738</cp:revision>
  <dcterms:created xsi:type="dcterms:W3CDTF">2020-08-03T17:10:01Z</dcterms:created>
  <dcterms:modified xsi:type="dcterms:W3CDTF">2022-08-03T15:34:32Z</dcterms:modified>
</cp:coreProperties>
</file>